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</p:sldIdLst>
  <p:sldSz cx="18288000" cy="10287000"/>
  <p:notesSz cx="6858000" cy="9144000"/>
  <p:embeddedFontLst>
    <p:embeddedFont>
      <p:font typeface="PMingLiU-ExtB" panose="02020500000000000000" pitchFamily="18" charset="-120"/>
      <p:regular r:id="rId11"/>
    </p:embeddedFont>
    <p:embeddedFont>
      <p:font typeface="Arita Buri Medium Bold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rita Buri Medium" panose="020B0600000101010101" charset="-127"/>
      <p:regular r:id="rId17"/>
    </p:embeddedFont>
    <p:embeddedFont>
      <p:font typeface="서울남산체 L" panose="02020503020101020101" pitchFamily="18" charset="-127"/>
      <p:regular r:id="rId18"/>
    </p:embeddedFont>
    <p:embeddedFont>
      <p:font typeface="Seoul Namsan Condensed Light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8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svg"/><Relationship Id="rId7" Type="http://schemas.openxmlformats.org/officeDocument/2006/relationships/image" Target="../media/image2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4.png"/><Relationship Id="rId10" Type="http://schemas.openxmlformats.org/officeDocument/2006/relationships/image" Target="../media/image37.svg"/><Relationship Id="rId4" Type="http://schemas.openxmlformats.org/officeDocument/2006/relationships/image" Target="../media/image23.jpe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8818" y="3717184"/>
            <a:ext cx="5546860" cy="796731"/>
          </a:xfrm>
          <a:custGeom>
            <a:avLst/>
            <a:gdLst/>
            <a:ahLst/>
            <a:cxnLst/>
            <a:rect l="l" t="t" r="r" b="b"/>
            <a:pathLst>
              <a:path w="5546860" h="796731">
                <a:moveTo>
                  <a:pt x="0" y="0"/>
                </a:moveTo>
                <a:lnTo>
                  <a:pt x="5546860" y="0"/>
                </a:lnTo>
                <a:lnTo>
                  <a:pt x="5546860" y="796731"/>
                </a:lnTo>
                <a:lnTo>
                  <a:pt x="0" y="79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69122" y="3068568"/>
            <a:ext cx="4246723" cy="16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spc="-270">
                <a:solidFill>
                  <a:srgbClr val="937464"/>
                </a:solidFill>
                <a:latin typeface="Arita Buri Medium Bold"/>
              </a:rPr>
              <a:t>DDju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61848" y="5127800"/>
            <a:ext cx="8687060" cy="16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spc="-270" dirty="0">
                <a:solidFill>
                  <a:srgbClr val="937464"/>
                </a:solidFill>
                <a:ea typeface="Arita Buri Medium Bold"/>
              </a:rPr>
              <a:t>팀 </a:t>
            </a:r>
            <a:r>
              <a:rPr lang="en-US" sz="13548" spc="-270" dirty="0" err="1">
                <a:solidFill>
                  <a:srgbClr val="937464"/>
                </a:solidFill>
                <a:ea typeface="Arita Buri Medium Bold"/>
              </a:rPr>
              <a:t>프로젝트</a:t>
            </a:r>
            <a:endParaRPr lang="en-US" sz="13548" spc="-270" dirty="0">
              <a:solidFill>
                <a:srgbClr val="937464"/>
              </a:solidFill>
              <a:ea typeface="Arita Buri Mediu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156149" y="7229874"/>
            <a:ext cx="4872669" cy="369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4"/>
              </a:lnSpc>
            </a:pPr>
            <a:r>
              <a:rPr lang="en-US" sz="2949" spc="-58" dirty="0" err="1">
                <a:solidFill>
                  <a:srgbClr val="937464"/>
                </a:solidFill>
                <a:ea typeface="Arita Buri Medium Bold"/>
              </a:rPr>
              <a:t>최서우</a:t>
            </a:r>
            <a:r>
              <a:rPr lang="en-US" sz="2949" spc="-58" dirty="0">
                <a:solidFill>
                  <a:srgbClr val="937464"/>
                </a:solidFill>
                <a:ea typeface="Arita Buri Medium Bold"/>
              </a:rPr>
              <a:t>, </a:t>
            </a:r>
            <a:r>
              <a:rPr lang="en-US" sz="2949" spc="-58" dirty="0" err="1">
                <a:solidFill>
                  <a:srgbClr val="937464"/>
                </a:solidFill>
                <a:ea typeface="Arita Buri Medium Bold"/>
              </a:rPr>
              <a:t>고지은</a:t>
            </a:r>
            <a:r>
              <a:rPr lang="en-US" sz="2949" spc="-58" dirty="0">
                <a:solidFill>
                  <a:srgbClr val="937464"/>
                </a:solidFill>
                <a:ea typeface="Arita Buri Medium Bold"/>
              </a:rPr>
              <a:t>, </a:t>
            </a:r>
            <a:r>
              <a:rPr lang="en-US" sz="2949" spc="-58" dirty="0" err="1">
                <a:solidFill>
                  <a:srgbClr val="937464"/>
                </a:solidFill>
                <a:ea typeface="Arita Buri Medium Bold"/>
              </a:rPr>
              <a:t>오한나</a:t>
            </a:r>
            <a:r>
              <a:rPr lang="en-US" sz="2949" spc="-58" dirty="0">
                <a:solidFill>
                  <a:srgbClr val="937464"/>
                </a:solidFill>
                <a:ea typeface="Arita Buri Medium Bold"/>
              </a:rPr>
              <a:t>, </a:t>
            </a:r>
            <a:r>
              <a:rPr lang="en-US" sz="2949" spc="-58" dirty="0" err="1">
                <a:solidFill>
                  <a:srgbClr val="937464"/>
                </a:solidFill>
                <a:ea typeface="Arita Buri Medium Bold"/>
              </a:rPr>
              <a:t>박지은</a:t>
            </a:r>
            <a:endParaRPr lang="en-US" sz="2949" spc="-58" dirty="0">
              <a:solidFill>
                <a:srgbClr val="937464"/>
              </a:solidFill>
              <a:ea typeface="Arita Buri Medium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576" y="3012178"/>
            <a:ext cx="6028224" cy="1153146"/>
            <a:chOff x="0" y="-57150"/>
            <a:chExt cx="4547778" cy="869950"/>
          </a:xfrm>
        </p:grpSpPr>
        <p:sp>
          <p:nvSpPr>
            <p:cNvPr id="3" name="Freeform 3"/>
            <p:cNvSpPr/>
            <p:nvPr/>
          </p:nvSpPr>
          <p:spPr>
            <a:xfrm>
              <a:off x="121328" y="3846"/>
              <a:ext cx="4140329" cy="723862"/>
            </a:xfrm>
            <a:custGeom>
              <a:avLst/>
              <a:gdLst/>
              <a:ahLst/>
              <a:cxnLst/>
              <a:rect l="l" t="t" r="r" b="b"/>
              <a:pathLst>
                <a:path w="4140329" h="723862">
                  <a:moveTo>
                    <a:pt x="42320" y="0"/>
                  </a:moveTo>
                  <a:lnTo>
                    <a:pt x="4098009" y="0"/>
                  </a:lnTo>
                  <a:cubicBezTo>
                    <a:pt x="4121382" y="0"/>
                    <a:pt x="4140329" y="18947"/>
                    <a:pt x="4140329" y="42320"/>
                  </a:cubicBezTo>
                  <a:lnTo>
                    <a:pt x="4140329" y="681542"/>
                  </a:lnTo>
                  <a:cubicBezTo>
                    <a:pt x="4140329" y="692766"/>
                    <a:pt x="4135870" y="703530"/>
                    <a:pt x="4127934" y="711467"/>
                  </a:cubicBezTo>
                  <a:cubicBezTo>
                    <a:pt x="4119997" y="719403"/>
                    <a:pt x="4109233" y="723862"/>
                    <a:pt x="4098009" y="723862"/>
                  </a:cubicBezTo>
                  <a:lnTo>
                    <a:pt x="42320" y="723862"/>
                  </a:lnTo>
                  <a:cubicBezTo>
                    <a:pt x="18947" y="723862"/>
                    <a:pt x="0" y="704915"/>
                    <a:pt x="0" y="681542"/>
                  </a:cubicBezTo>
                  <a:lnTo>
                    <a:pt x="0" y="42320"/>
                  </a:lnTo>
                  <a:cubicBezTo>
                    <a:pt x="0" y="31096"/>
                    <a:pt x="4459" y="20332"/>
                    <a:pt x="12395" y="12395"/>
                  </a:cubicBezTo>
                  <a:cubicBezTo>
                    <a:pt x="20332" y="4459"/>
                    <a:pt x="31096" y="0"/>
                    <a:pt x="42320" y="0"/>
                  </a:cubicBezTo>
                  <a:close/>
                </a:path>
              </a:pathLst>
            </a:custGeom>
            <a:solidFill>
              <a:srgbClr val="F1EFEE"/>
            </a:solidFill>
            <a:ln cap="rnd">
              <a:noFill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54777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 dirty="0">
                  <a:solidFill>
                    <a:srgbClr val="000000"/>
                  </a:solidFill>
                  <a:ea typeface="PMingLiU-ExtB" panose="02020500000000000000" pitchFamily="18" charset="-120"/>
                </a:rPr>
                <a:t>https://ddjuuu.du.r.appspot.com</a:t>
              </a:r>
              <a:r>
                <a:rPr lang="en-US" sz="2999" dirty="0">
                  <a:solidFill>
                    <a:srgbClr val="000000"/>
                  </a:solidFill>
                </a:rPr>
                <a:t>/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915032" y="1671970"/>
            <a:ext cx="5379494" cy="772691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4" y="0"/>
                </a:lnTo>
                <a:lnTo>
                  <a:pt x="5379494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409700"/>
            <a:ext cx="8292013" cy="16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u="none" spc="-270">
                <a:solidFill>
                  <a:srgbClr val="9B4819"/>
                </a:solidFill>
                <a:ea typeface="Arita Buri Medium Bold"/>
              </a:rPr>
              <a:t>목차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877800" y="5600700"/>
            <a:ext cx="3810000" cy="3671919"/>
            <a:chOff x="2878542" y="-2686639"/>
            <a:chExt cx="6436887" cy="4895892"/>
          </a:xfrm>
        </p:grpSpPr>
        <p:sp>
          <p:nvSpPr>
            <p:cNvPr id="8" name="TextBox 8"/>
            <p:cNvSpPr txBox="1"/>
            <p:nvPr/>
          </p:nvSpPr>
          <p:spPr>
            <a:xfrm>
              <a:off x="2878542" y="-120579"/>
              <a:ext cx="64368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878542" y="734775"/>
              <a:ext cx="64368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팀 </a:t>
              </a:r>
              <a:r>
                <a:rPr lang="en-US" sz="3000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및 시연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878542" y="-2686639"/>
              <a:ext cx="64368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동기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878542" y="-1831286"/>
              <a:ext cx="64368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78542" y="-975932"/>
              <a:ext cx="64368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환경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78542" y="1590128"/>
              <a:ext cx="643688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프로젝트를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마치며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44379" y="-87708"/>
            <a:ext cx="7243621" cy="10374708"/>
            <a:chOff x="0" y="0"/>
            <a:chExt cx="44335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t="-2364" r="-21969" b="-2537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835322" y="-87708"/>
            <a:ext cx="4974184" cy="2740323"/>
          </a:xfrm>
          <a:custGeom>
            <a:avLst/>
            <a:gdLst/>
            <a:ahLst/>
            <a:cxnLst/>
            <a:rect l="l" t="t" r="r" b="b"/>
            <a:pathLst>
              <a:path w="4974184" h="2740323">
                <a:moveTo>
                  <a:pt x="0" y="0"/>
                </a:moveTo>
                <a:lnTo>
                  <a:pt x="4974183" y="0"/>
                </a:lnTo>
                <a:lnTo>
                  <a:pt x="4974183" y="2740323"/>
                </a:lnTo>
                <a:lnTo>
                  <a:pt x="0" y="274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463055"/>
            <a:ext cx="9086850" cy="4421337"/>
            <a:chOff x="0" y="0"/>
            <a:chExt cx="12115800" cy="5895116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0"/>
              <a:ext cx="12115800" cy="2364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193"/>
                </a:lnSpc>
                <a:spcBef>
                  <a:spcPct val="0"/>
                </a:spcBef>
              </a:pPr>
              <a:r>
                <a:rPr lang="en-US" sz="13548" spc="-270" dirty="0" err="1">
                  <a:solidFill>
                    <a:srgbClr val="BD8F53"/>
                  </a:solidFill>
                  <a:ea typeface="Arita Buri Medium Bold"/>
                </a:rPr>
                <a:t>개발</a:t>
              </a:r>
              <a:r>
                <a:rPr lang="en-US" sz="13548" spc="-270" dirty="0">
                  <a:solidFill>
                    <a:srgbClr val="BD8F53"/>
                  </a:solidFill>
                  <a:ea typeface="Arita Buri Medium Bold"/>
                </a:rPr>
                <a:t> </a:t>
              </a:r>
              <a:r>
                <a:rPr lang="en-US" sz="13548" spc="-270" dirty="0" err="1">
                  <a:solidFill>
                    <a:srgbClr val="BD8F53"/>
                  </a:solidFill>
                  <a:ea typeface="Arita Buri Medium Bold"/>
                </a:rPr>
                <a:t>동기</a:t>
              </a:r>
              <a:endParaRPr lang="en-US" sz="13548" spc="-270" dirty="0">
                <a:solidFill>
                  <a:srgbClr val="BD8F53"/>
                </a:solidFill>
                <a:ea typeface="Arita Buri Medium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45638"/>
              <a:ext cx="10642600" cy="2701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4"/>
                </a:lnSpc>
              </a:pP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노잼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도시로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알고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있는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대전을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많은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사람들이</a:t>
              </a:r>
              <a:endParaRPr lang="en-US" sz="2925" dirty="0">
                <a:solidFill>
                  <a:srgbClr val="000000"/>
                </a:solidFill>
                <a:ea typeface="Seoul Namsan Condensed Light"/>
              </a:endParaRPr>
            </a:p>
            <a:p>
              <a:pPr>
                <a:lnSpc>
                  <a:spcPts val="4094"/>
                </a:lnSpc>
              </a:pP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대전의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가보고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싶은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관광지와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맛집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,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데이트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코스를</a:t>
              </a:r>
              <a:endParaRPr lang="en-US" sz="2925" dirty="0">
                <a:solidFill>
                  <a:srgbClr val="000000"/>
                </a:solidFill>
                <a:ea typeface="Seoul Namsan Condensed Light"/>
              </a:endParaRPr>
            </a:p>
            <a:p>
              <a:pPr>
                <a:lnSpc>
                  <a:spcPts val="4094"/>
                </a:lnSpc>
              </a:pP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모두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공유하고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후기를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나눴으면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좋겠다는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</a:p>
            <a:p>
              <a:pPr marL="0" lvl="0" indent="0" algn="l">
                <a:lnSpc>
                  <a:spcPts val="4094"/>
                </a:lnSpc>
                <a:spcBef>
                  <a:spcPct val="0"/>
                </a:spcBef>
              </a:pP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마음으로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DDju를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만들게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/>
                </a:rPr>
                <a:t>되었습니다</a:t>
              </a:r>
              <a:r>
                <a:rPr lang="en-US" sz="2925" dirty="0">
                  <a:solidFill>
                    <a:srgbClr val="000000"/>
                  </a:solidFill>
                  <a:ea typeface="Seoul Namsan Condensed Light"/>
                </a:rPr>
                <a:t>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544387"/>
            <a:ext cx="323850" cy="3238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14950" y="7534862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3508" y="7525337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8" name="AutoShape 8"/>
          <p:cNvSpPr/>
          <p:nvPr/>
        </p:nvSpPr>
        <p:spPr>
          <a:xfrm flipV="1">
            <a:off x="1352550" y="7696787"/>
            <a:ext cx="15906750" cy="9429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727833" y="7515812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436443"/>
            <a:ext cx="3257228" cy="16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ea typeface="Arita Buri Medium Bold"/>
              </a:rPr>
              <a:t>기획</a:t>
            </a:r>
            <a:r>
              <a:rPr lang="en-US" sz="13548" spc="-270" dirty="0">
                <a:solidFill>
                  <a:srgbClr val="9B4819"/>
                </a:solidFill>
                <a:ea typeface="Arita Buri Medium Bold"/>
              </a:rPr>
              <a:t>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654798"/>
            <a:ext cx="3364925" cy="1140454"/>
            <a:chOff x="0" y="57150"/>
            <a:chExt cx="4486566" cy="152060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7150"/>
              <a:ext cx="4486566" cy="59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8월 초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50288"/>
              <a:ext cx="448656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460"/>
                </a:lnSpc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디자인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Figma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작업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7258" y="5654798"/>
            <a:ext cx="3364925" cy="1140454"/>
            <a:chOff x="0" y="57150"/>
            <a:chExt cx="4486566" cy="152060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57150"/>
              <a:ext cx="4486566" cy="59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8월 </a:t>
              </a:r>
              <a:r>
                <a:rPr lang="en-US" sz="3200" dirty="0" err="1">
                  <a:solidFill>
                    <a:srgbClr val="000000"/>
                  </a:solidFill>
                  <a:latin typeface="Arita Buri Medium"/>
                </a:rPr>
                <a:t>중반</a:t>
              </a:r>
              <a:endParaRPr lang="en-US" sz="3200" dirty="0">
                <a:solidFill>
                  <a:srgbClr val="000000"/>
                </a:solidFill>
                <a:latin typeface="Arita Buri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50288"/>
              <a:ext cx="448656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마크업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스타일링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94375" y="5654798"/>
            <a:ext cx="3364925" cy="1140454"/>
            <a:chOff x="0" y="57150"/>
            <a:chExt cx="4486566" cy="152060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57150"/>
              <a:ext cx="4486566" cy="59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9월 초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50288"/>
              <a:ext cx="448656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마무리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PPT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817" y="5654799"/>
            <a:ext cx="3364925" cy="1140455"/>
            <a:chOff x="0" y="57096"/>
            <a:chExt cx="4486566" cy="152060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57096"/>
              <a:ext cx="4486566" cy="590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8월 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50235"/>
              <a:ext cx="448656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각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필요한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205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구현</a:t>
              </a:r>
              <a:endParaRPr lang="en-US" sz="205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8348340" y="1698714"/>
            <a:ext cx="5379494" cy="772691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285928" y="2058776"/>
            <a:ext cx="3462653" cy="74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4"/>
              </a:lnSpc>
              <a:spcBef>
                <a:spcPct val="0"/>
              </a:spcBef>
            </a:pPr>
            <a:r>
              <a:rPr lang="en-US" sz="6049" spc="-120" dirty="0">
                <a:solidFill>
                  <a:srgbClr val="9B4819"/>
                </a:solidFill>
                <a:latin typeface="Arita Buri Medium Bold"/>
              </a:rPr>
              <a:t>-</a:t>
            </a:r>
            <a:r>
              <a:rPr lang="en-US" sz="6049" spc="-120" dirty="0" err="1">
                <a:solidFill>
                  <a:srgbClr val="9B4819"/>
                </a:solidFill>
                <a:latin typeface="Arita Buri Medium Bold"/>
              </a:rPr>
              <a:t>타임라인</a:t>
            </a:r>
            <a:endParaRPr lang="en-US" sz="6049" spc="-120" dirty="0">
              <a:solidFill>
                <a:srgbClr val="9B4819"/>
              </a:solidFill>
              <a:latin typeface="Arita Buri Medium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12990" y="29473"/>
            <a:ext cx="0" cy="10257527"/>
          </a:xfrm>
          <a:prstGeom prst="line">
            <a:avLst/>
          </a:prstGeom>
          <a:ln w="9525" cap="rnd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30648" y="276521"/>
            <a:ext cx="4037955" cy="2271350"/>
          </a:xfrm>
          <a:custGeom>
            <a:avLst/>
            <a:gdLst/>
            <a:ahLst/>
            <a:cxnLst/>
            <a:rect l="l" t="t" r="r" b="b"/>
            <a:pathLst>
              <a:path w="4037955" h="2271350">
                <a:moveTo>
                  <a:pt x="0" y="0"/>
                </a:moveTo>
                <a:lnTo>
                  <a:pt x="4037955" y="0"/>
                </a:lnTo>
                <a:lnTo>
                  <a:pt x="4037955" y="2271350"/>
                </a:lnTo>
                <a:lnTo>
                  <a:pt x="0" y="227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5314" y="2715716"/>
            <a:ext cx="1433028" cy="1902102"/>
          </a:xfrm>
          <a:custGeom>
            <a:avLst/>
            <a:gdLst/>
            <a:ahLst/>
            <a:cxnLst/>
            <a:rect l="l" t="t" r="r" b="b"/>
            <a:pathLst>
              <a:path w="1433028" h="1902102">
                <a:moveTo>
                  <a:pt x="0" y="0"/>
                </a:moveTo>
                <a:lnTo>
                  <a:pt x="1433027" y="0"/>
                </a:lnTo>
                <a:lnTo>
                  <a:pt x="1433027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765" r="-43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0648" y="2715716"/>
            <a:ext cx="1611252" cy="1902102"/>
          </a:xfrm>
          <a:custGeom>
            <a:avLst/>
            <a:gdLst/>
            <a:ahLst/>
            <a:cxnLst/>
            <a:rect l="l" t="t" r="r" b="b"/>
            <a:pathLst>
              <a:path w="1611252" h="1902102">
                <a:moveTo>
                  <a:pt x="0" y="0"/>
                </a:moveTo>
                <a:lnTo>
                  <a:pt x="1611252" y="0"/>
                </a:lnTo>
                <a:lnTo>
                  <a:pt x="1611252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22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79980" y="2890692"/>
            <a:ext cx="2600949" cy="1552150"/>
          </a:xfrm>
          <a:custGeom>
            <a:avLst/>
            <a:gdLst/>
            <a:ahLst/>
            <a:cxnLst/>
            <a:rect l="l" t="t" r="r" b="b"/>
            <a:pathLst>
              <a:path w="2600949" h="1552150">
                <a:moveTo>
                  <a:pt x="0" y="0"/>
                </a:moveTo>
                <a:lnTo>
                  <a:pt x="2600949" y="0"/>
                </a:lnTo>
                <a:lnTo>
                  <a:pt x="2600949" y="1552150"/>
                </a:lnTo>
                <a:lnTo>
                  <a:pt x="0" y="155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522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85222" y="5138220"/>
            <a:ext cx="1817462" cy="1817462"/>
          </a:xfrm>
          <a:custGeom>
            <a:avLst/>
            <a:gdLst/>
            <a:ahLst/>
            <a:cxnLst/>
            <a:rect l="l" t="t" r="r" b="b"/>
            <a:pathLst>
              <a:path w="1817462" h="1817462">
                <a:moveTo>
                  <a:pt x="0" y="0"/>
                </a:moveTo>
                <a:lnTo>
                  <a:pt x="1817462" y="0"/>
                </a:lnTo>
                <a:lnTo>
                  <a:pt x="1817462" y="1817463"/>
                </a:lnTo>
                <a:lnTo>
                  <a:pt x="0" y="1817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57365" y="5046443"/>
            <a:ext cx="1845862" cy="1909240"/>
          </a:xfrm>
          <a:custGeom>
            <a:avLst/>
            <a:gdLst/>
            <a:ahLst/>
            <a:cxnLst/>
            <a:rect l="l" t="t" r="r" b="b"/>
            <a:pathLst>
              <a:path w="1845862" h="1909240">
                <a:moveTo>
                  <a:pt x="0" y="0"/>
                </a:moveTo>
                <a:lnTo>
                  <a:pt x="1845862" y="0"/>
                </a:lnTo>
                <a:lnTo>
                  <a:pt x="1845862" y="1909240"/>
                </a:lnTo>
                <a:lnTo>
                  <a:pt x="0" y="190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53" r="-855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81886" y="7384308"/>
            <a:ext cx="5785144" cy="2314058"/>
          </a:xfrm>
          <a:custGeom>
            <a:avLst/>
            <a:gdLst/>
            <a:ahLst/>
            <a:cxnLst/>
            <a:rect l="l" t="t" r="r" b="b"/>
            <a:pathLst>
              <a:path w="5785144" h="2314058">
                <a:moveTo>
                  <a:pt x="0" y="0"/>
                </a:moveTo>
                <a:lnTo>
                  <a:pt x="5785144" y="0"/>
                </a:lnTo>
                <a:lnTo>
                  <a:pt x="5785144" y="2314057"/>
                </a:lnTo>
                <a:lnTo>
                  <a:pt x="0" y="231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8980" y="7763024"/>
            <a:ext cx="5783126" cy="1556625"/>
          </a:xfrm>
          <a:custGeom>
            <a:avLst/>
            <a:gdLst/>
            <a:ahLst/>
            <a:cxnLst/>
            <a:rect l="l" t="t" r="r" b="b"/>
            <a:pathLst>
              <a:path w="5783126" h="1556625">
                <a:moveTo>
                  <a:pt x="0" y="0"/>
                </a:moveTo>
                <a:lnTo>
                  <a:pt x="5783127" y="0"/>
                </a:lnTo>
                <a:lnTo>
                  <a:pt x="5783127" y="1556625"/>
                </a:lnTo>
                <a:lnTo>
                  <a:pt x="0" y="1556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55115" y="489201"/>
            <a:ext cx="1519503" cy="427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9"/>
              </a:lnSpc>
            </a:pPr>
            <a:r>
              <a:rPr lang="en-US" sz="8349" spc="-166">
                <a:solidFill>
                  <a:srgbClr val="BD8F53"/>
                </a:solidFill>
                <a:ea typeface="Arita Buri Medium Bold"/>
              </a:rPr>
              <a:t>개</a:t>
            </a:r>
          </a:p>
          <a:p>
            <a:pPr>
              <a:lnSpc>
                <a:spcPts val="8349"/>
              </a:lnSpc>
            </a:pPr>
            <a:r>
              <a:rPr lang="en-US" sz="8349" spc="-166">
                <a:solidFill>
                  <a:srgbClr val="BD8F53"/>
                </a:solidFill>
                <a:ea typeface="Arita Buri Medium Bold"/>
              </a:rPr>
              <a:t>발</a:t>
            </a:r>
          </a:p>
          <a:p>
            <a:pPr>
              <a:lnSpc>
                <a:spcPts val="8349"/>
              </a:lnSpc>
            </a:pPr>
            <a:r>
              <a:rPr lang="en-US" sz="8349" spc="-166">
                <a:solidFill>
                  <a:srgbClr val="BD8F53"/>
                </a:solidFill>
                <a:ea typeface="Arita Buri Medium Bold"/>
              </a:rPr>
              <a:t>환</a:t>
            </a:r>
          </a:p>
          <a:p>
            <a:pPr marL="0" lvl="0" indent="0" algn="l">
              <a:lnSpc>
                <a:spcPts val="8349"/>
              </a:lnSpc>
              <a:spcBef>
                <a:spcPct val="0"/>
              </a:spcBef>
            </a:pPr>
            <a:r>
              <a:rPr lang="en-US" sz="8349" spc="-166">
                <a:solidFill>
                  <a:srgbClr val="BD8F53"/>
                </a:solidFill>
                <a:ea typeface="Arita Buri Medium Bold"/>
              </a:rPr>
              <a:t>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5429" y="1671970"/>
            <a:ext cx="5379494" cy="772691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6765253" cy="167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>
                <a:solidFill>
                  <a:srgbClr val="9B4819"/>
                </a:solidFill>
                <a:ea typeface="Arita Buri Medium Bold"/>
              </a:rPr>
              <a:t>기능 소개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02994" y="4539409"/>
            <a:ext cx="15456308" cy="4506396"/>
            <a:chOff x="0" y="0"/>
            <a:chExt cx="20608410" cy="60085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5518" cy="1205179"/>
            </a:xfrm>
            <a:custGeom>
              <a:avLst/>
              <a:gdLst/>
              <a:ahLst/>
              <a:cxnLst/>
              <a:rect l="l" t="t" r="r" b="b"/>
              <a:pathLst>
                <a:path w="1355518" h="1205179">
                  <a:moveTo>
                    <a:pt x="0" y="0"/>
                  </a:moveTo>
                  <a:lnTo>
                    <a:pt x="1355518" y="0"/>
                  </a:lnTo>
                  <a:lnTo>
                    <a:pt x="1355518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2011036"/>
              <a:ext cx="6112166" cy="59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000000"/>
                  </a:solidFill>
                  <a:ea typeface="Arita Buri Medium"/>
                </a:rPr>
                <a:t>메인</a:t>
              </a:r>
              <a:r>
                <a:rPr lang="en-US" sz="3200" dirty="0">
                  <a:solidFill>
                    <a:srgbClr val="000000"/>
                  </a:solidFill>
                  <a:ea typeface="Arita Buri Medium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ea typeface="Arita Buri Medium"/>
                </a:rPr>
                <a:t>페이지</a:t>
              </a:r>
              <a:endParaRPr lang="en-US" sz="3200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079652"/>
              <a:ext cx="6112167" cy="1779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검색창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날씨,미세먼지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슬라이드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lvl="0" indent="0">
                <a:lnSpc>
                  <a:spcPts val="2596"/>
                </a:lnSpc>
                <a:spcBef>
                  <a:spcPct val="0"/>
                </a:spcBef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이동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6816202" y="0"/>
              <a:ext cx="1555982" cy="1205179"/>
            </a:xfrm>
            <a:custGeom>
              <a:avLst/>
              <a:gdLst/>
              <a:ahLst/>
              <a:cxnLst/>
              <a:rect l="l" t="t" r="r" b="b"/>
              <a:pathLst>
                <a:path w="1555982" h="1205179">
                  <a:moveTo>
                    <a:pt x="0" y="0"/>
                  </a:moveTo>
                  <a:lnTo>
                    <a:pt x="1555983" y="0"/>
                  </a:lnTo>
                  <a:lnTo>
                    <a:pt x="1555983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6816202" y="1826237"/>
              <a:ext cx="6112166" cy="59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</a:pPr>
              <a:r>
                <a:rPr lang="en-US" sz="3200" dirty="0" err="1">
                  <a:solidFill>
                    <a:srgbClr val="000000"/>
                  </a:solidFill>
                  <a:ea typeface="Arita Buri Medium"/>
                </a:rPr>
                <a:t>서브</a:t>
              </a:r>
              <a:r>
                <a:rPr lang="en-US" sz="3200" dirty="0">
                  <a:solidFill>
                    <a:srgbClr val="000000"/>
                  </a:solidFill>
                  <a:ea typeface="Arita Buri Medium"/>
                </a:rPr>
                <a:t> </a:t>
              </a:r>
              <a:r>
                <a:rPr lang="en-US" sz="3200" dirty="0" err="1">
                  <a:solidFill>
                    <a:srgbClr val="000000"/>
                  </a:solidFill>
                  <a:ea typeface="Arita Buri Medium"/>
                </a:rPr>
                <a:t>페이지</a:t>
              </a:r>
              <a:endParaRPr lang="en-US" sz="3200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816203" y="2894855"/>
              <a:ext cx="6112167" cy="3113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지도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</a:p>
            <a:p>
              <a:pPr>
                <a:lnSpc>
                  <a:spcPts val="2596"/>
                </a:lnSpc>
              </a:pP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AOS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글자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zoom-in</a:t>
              </a: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오픈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</a:t>
              </a:r>
            </a:p>
            <a:p>
              <a:pPr>
                <a:lnSpc>
                  <a:spcPts val="2596"/>
                </a:lnSpc>
              </a:pP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가져오기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파싱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바인딩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별점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사진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내용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변경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lvl="0" indent="0" algn="l">
                <a:lnSpc>
                  <a:spcPts val="2596"/>
                </a:lnSpc>
                <a:spcBef>
                  <a:spcPct val="0"/>
                </a:spcBef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공유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(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링크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복사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14496242" y="0"/>
              <a:ext cx="1163745" cy="1163745"/>
            </a:xfrm>
            <a:custGeom>
              <a:avLst/>
              <a:gdLst/>
              <a:ahLst/>
              <a:cxnLst/>
              <a:rect l="l" t="t" r="r" b="b"/>
              <a:pathLst>
                <a:path w="1163745" h="1163745">
                  <a:moveTo>
                    <a:pt x="0" y="0"/>
                  </a:moveTo>
                  <a:lnTo>
                    <a:pt x="1163745" y="0"/>
                  </a:lnTo>
                  <a:lnTo>
                    <a:pt x="1163745" y="1163745"/>
                  </a:lnTo>
                  <a:lnTo>
                    <a:pt x="0" y="11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4496242" y="1826237"/>
              <a:ext cx="6112166" cy="59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  <a:spcBef>
                  <a:spcPct val="0"/>
                </a:spcBef>
              </a:pPr>
              <a:r>
                <a:rPr lang="en-US" sz="3200" dirty="0" err="1">
                  <a:solidFill>
                    <a:srgbClr val="000000"/>
                  </a:solidFill>
                  <a:ea typeface="Arita Buri Medium"/>
                </a:rPr>
                <a:t>회원가입</a:t>
              </a:r>
              <a:r>
                <a:rPr lang="en-US" sz="3200" dirty="0">
                  <a:solidFill>
                    <a:srgbClr val="000000"/>
                  </a:solidFill>
                  <a:ea typeface="Arita Buri Medium"/>
                </a:rPr>
                <a:t> &amp; </a:t>
              </a:r>
              <a:r>
                <a:rPr lang="en-US" sz="3200" dirty="0" err="1">
                  <a:solidFill>
                    <a:srgbClr val="000000"/>
                  </a:solidFill>
                  <a:ea typeface="Arita Buri Medium"/>
                </a:rPr>
                <a:t>로그인</a:t>
              </a:r>
              <a:endParaRPr lang="en-US" sz="3200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496243" y="2894855"/>
              <a:ext cx="6112167" cy="2669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회원가입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탈퇴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중복체크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로그인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로그아웃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비밀번호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수정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>
                <a:lnSpc>
                  <a:spcPts val="2596"/>
                </a:lnSpc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마이페이지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찜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저장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  <a:p>
              <a:pPr marL="0" lvl="0" indent="0" algn="l">
                <a:lnSpc>
                  <a:spcPts val="2596"/>
                </a:lnSpc>
                <a:spcBef>
                  <a:spcPct val="0"/>
                </a:spcBef>
              </a:pP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작성</a:t>
              </a:r>
              <a:endParaRPr lang="en-US" sz="22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4798" y="429098"/>
            <a:ext cx="2404084" cy="2233613"/>
          </a:xfrm>
          <a:custGeom>
            <a:avLst/>
            <a:gdLst/>
            <a:ahLst/>
            <a:cxnLst/>
            <a:rect l="l" t="t" r="r" b="b"/>
            <a:pathLst>
              <a:path w="2404084" h="2233613">
                <a:moveTo>
                  <a:pt x="0" y="0"/>
                </a:moveTo>
                <a:lnTo>
                  <a:pt x="2404084" y="0"/>
                </a:lnTo>
                <a:lnTo>
                  <a:pt x="2404084" y="2233613"/>
                </a:lnTo>
                <a:lnTo>
                  <a:pt x="0" y="223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1164" y="3398520"/>
            <a:ext cx="3809765" cy="4678552"/>
            <a:chOff x="0" y="0"/>
            <a:chExt cx="5079686" cy="623807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4299274"/>
              <a:ext cx="5079686" cy="50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dirty="0" err="1">
                  <a:solidFill>
                    <a:srgbClr val="000000"/>
                  </a:solidFill>
                  <a:ea typeface="Arita Buri Medium"/>
                </a:rPr>
                <a:t>최서우</a:t>
              </a:r>
              <a:endParaRPr lang="en-US" sz="2774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58259"/>
              <a:ext cx="5079686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메인페이지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(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슬라이드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zzim페이지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</a:p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about페이지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sidebar,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날씨api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반응형</a:t>
              </a:r>
              <a:endPara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0271" y="3467100"/>
            <a:ext cx="2875160" cy="287514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182969" y="6640855"/>
            <a:ext cx="3809765" cy="36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</a:pPr>
            <a:r>
              <a:rPr lang="en-US" sz="2774" dirty="0" err="1">
                <a:solidFill>
                  <a:srgbClr val="000000"/>
                </a:solidFill>
                <a:ea typeface="Arita Buri Medium"/>
              </a:rPr>
              <a:t>고지은</a:t>
            </a:r>
            <a:endParaRPr lang="en-US" sz="2774" dirty="0">
              <a:solidFill>
                <a:srgbClr val="000000"/>
              </a:solidFill>
              <a:ea typeface="Arita Buri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67033" y="7250458"/>
            <a:ext cx="3809765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section3,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today페이지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마크업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및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스타일링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contact,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코스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대전</a:t>
            </a:r>
            <a:r>
              <a: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, API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14774" y="3303242"/>
            <a:ext cx="3809765" cy="4973504"/>
            <a:chOff x="0" y="0"/>
            <a:chExt cx="5079686" cy="6631339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299274"/>
              <a:ext cx="5079686" cy="50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dirty="0" err="1">
                  <a:solidFill>
                    <a:srgbClr val="000000"/>
                  </a:solidFill>
                  <a:ea typeface="Arita Buri Medium"/>
                </a:rPr>
                <a:t>오한나</a:t>
              </a:r>
              <a:endParaRPr lang="en-US" sz="2774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58259"/>
              <a:ext cx="507968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디자인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Figma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header와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index section1,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장소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/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검색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관광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정보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API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가져오기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및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데이터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파싱</a:t>
              </a:r>
              <a:endParaRPr lang="en-US" sz="1907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77297" y="3303242"/>
            <a:ext cx="3809765" cy="4678552"/>
            <a:chOff x="0" y="0"/>
            <a:chExt cx="5079686" cy="6238070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6924" r="-6924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4299274"/>
              <a:ext cx="5079686" cy="50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dirty="0" err="1">
                  <a:solidFill>
                    <a:srgbClr val="000000"/>
                  </a:solidFill>
                  <a:ea typeface="Arita Buri Medium"/>
                </a:rPr>
                <a:t>박지은</a:t>
              </a:r>
              <a:endParaRPr lang="en-US" sz="2774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058259"/>
              <a:ext cx="5079686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회원가입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로그인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ID/PW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찾기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코스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(map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api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) 및 </a:t>
              </a:r>
              <a:r>
                <a:rPr lang="en-US" sz="1907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index.html의</a:t>
              </a:r>
              <a:r>
                <a:rPr lang="en-US" sz="1907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footer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86588" y="1276350"/>
            <a:ext cx="14518486" cy="10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>
                <a:solidFill>
                  <a:srgbClr val="9B4819"/>
                </a:solidFill>
                <a:ea typeface="Arita Buri Medium Bold"/>
              </a:rPr>
              <a:t>팀 </a:t>
            </a:r>
            <a:r>
              <a:rPr lang="en-US" sz="8799" spc="-175" dirty="0" err="1">
                <a:solidFill>
                  <a:srgbClr val="9B4819"/>
                </a:solidFill>
                <a:ea typeface="Arita Buri Medium Bold"/>
              </a:rPr>
              <a:t>소개</a:t>
            </a:r>
            <a:endParaRPr lang="en-US" sz="8799" spc="-175" dirty="0">
              <a:solidFill>
                <a:srgbClr val="9B4819"/>
              </a:solidFill>
              <a:ea typeface="Arita Buri Medium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6526" y="7323462"/>
            <a:ext cx="2952780" cy="583174"/>
          </a:xfrm>
          <a:custGeom>
            <a:avLst/>
            <a:gdLst/>
            <a:ahLst/>
            <a:cxnLst/>
            <a:rect l="l" t="t" r="r" b="b"/>
            <a:pathLst>
              <a:path w="2952780" h="583174">
                <a:moveTo>
                  <a:pt x="0" y="0"/>
                </a:moveTo>
                <a:lnTo>
                  <a:pt x="2952780" y="0"/>
                </a:lnTo>
                <a:lnTo>
                  <a:pt x="2952780" y="583175"/>
                </a:lnTo>
                <a:lnTo>
                  <a:pt x="0" y="58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130771" y="3106429"/>
            <a:ext cx="9184070" cy="4800207"/>
            <a:chOff x="0" y="0"/>
            <a:chExt cx="19050000" cy="9956800"/>
          </a:xfrm>
        </p:grpSpPr>
        <p:sp>
          <p:nvSpPr>
            <p:cNvPr id="4" name="Freeform 4"/>
            <p:cNvSpPr/>
            <p:nvPr/>
          </p:nvSpPr>
          <p:spPr>
            <a:xfrm>
              <a:off x="2501900" y="209042"/>
              <a:ext cx="14186915" cy="8502396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3"/>
              <a:stretch>
                <a:fillRect l="-1986" t="-41776" r="-50383" b="-276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050000" cy="9956800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4"/>
              <a:stretch>
                <a:fillRect l="-15" r="-1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142813" y="5686253"/>
            <a:ext cx="5824004" cy="38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12"/>
              </a:lnSpc>
              <a:spcBef>
                <a:spcPct val="0"/>
              </a:spcBef>
            </a:pPr>
            <a:r>
              <a:rPr lang="en-US" sz="2647" spc="-52" dirty="0">
                <a:solidFill>
                  <a:srgbClr val="FFFFFF"/>
                </a:solidFill>
                <a:latin typeface="Arita Buri Medium Bold"/>
              </a:rPr>
              <a:t>https://ddjuuu.du.r.appspot.com/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0113" y="3428803"/>
            <a:ext cx="514775" cy="43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3527" u="none" spc="-70">
                <a:solidFill>
                  <a:srgbClr val="FFFFFF"/>
                </a:solidFill>
                <a:latin typeface="Arita Buri Medium Bold"/>
              </a:rPr>
              <a:t>&amp;.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76350"/>
            <a:ext cx="10196285" cy="10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  <a:spcBef>
                <a:spcPct val="0"/>
              </a:spcBef>
            </a:pPr>
            <a:r>
              <a:rPr lang="en-US" sz="8799" spc="-175">
                <a:solidFill>
                  <a:srgbClr val="BD8F53"/>
                </a:solidFill>
                <a:ea typeface="Arita Buri Medium Bold"/>
              </a:rPr>
              <a:t>시연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3494" y="4853319"/>
            <a:ext cx="4338624" cy="62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92"/>
              </a:lnSpc>
              <a:spcBef>
                <a:spcPct val="0"/>
              </a:spcBef>
            </a:pPr>
            <a:r>
              <a:rPr lang="en-US" sz="4447" spc="-88" dirty="0" err="1">
                <a:solidFill>
                  <a:srgbClr val="FFFFFF"/>
                </a:solidFill>
                <a:latin typeface="Arita Buri Medium Bold"/>
              </a:rPr>
              <a:t>DDju</a:t>
            </a:r>
            <a:r>
              <a:rPr lang="en-US" sz="4447" spc="-88" dirty="0">
                <a:solidFill>
                  <a:srgbClr val="FFFFFF"/>
                </a:solidFill>
                <a:latin typeface="Arita Buri Medium Bold"/>
              </a:rPr>
              <a:t> 팀 </a:t>
            </a:r>
            <a:r>
              <a:rPr lang="en-US" sz="4447" spc="-88" dirty="0" err="1">
                <a:solidFill>
                  <a:srgbClr val="FFFFFF"/>
                </a:solidFill>
                <a:latin typeface="Arita Buri Medium Bold"/>
              </a:rPr>
              <a:t>프로젝트</a:t>
            </a:r>
            <a:endParaRPr lang="en-US" sz="4447" spc="-88" dirty="0">
              <a:solidFill>
                <a:srgbClr val="FFFFFF"/>
              </a:solidFill>
              <a:latin typeface="Arita Buri Medium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1133" y="1328117"/>
            <a:ext cx="5000813" cy="2282189"/>
          </a:xfrm>
          <a:custGeom>
            <a:avLst/>
            <a:gdLst/>
            <a:ahLst/>
            <a:cxnLst/>
            <a:rect l="l" t="t" r="r" b="b"/>
            <a:pathLst>
              <a:path w="5000813" h="2282189">
                <a:moveTo>
                  <a:pt x="0" y="0"/>
                </a:moveTo>
                <a:lnTo>
                  <a:pt x="5000813" y="0"/>
                </a:lnTo>
                <a:lnTo>
                  <a:pt x="5000813" y="2282189"/>
                </a:lnTo>
                <a:lnTo>
                  <a:pt x="0" y="2282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25" y="0"/>
            <a:ext cx="18283575" cy="5143500"/>
          </a:xfrm>
          <a:custGeom>
            <a:avLst/>
            <a:gdLst/>
            <a:ahLst/>
            <a:cxnLst/>
            <a:rect l="l" t="t" r="r" b="b"/>
            <a:pathLst>
              <a:path w="18283575" h="5143500">
                <a:moveTo>
                  <a:pt x="0" y="0"/>
                </a:moveTo>
                <a:lnTo>
                  <a:pt x="18283575" y="0"/>
                </a:lnTo>
                <a:lnTo>
                  <a:pt x="18283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</a:blip>
            <a:stretch>
              <a:fillRect l="-6469" t="-67476" r="-6469" b="-1000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68383" y="4549430"/>
            <a:ext cx="8123992" cy="5737570"/>
          </a:xfrm>
          <a:custGeom>
            <a:avLst/>
            <a:gdLst/>
            <a:ahLst/>
            <a:cxnLst/>
            <a:rect l="l" t="t" r="r" b="b"/>
            <a:pathLst>
              <a:path w="8123992" h="5737570">
                <a:moveTo>
                  <a:pt x="0" y="0"/>
                </a:moveTo>
                <a:lnTo>
                  <a:pt x="8123992" y="0"/>
                </a:lnTo>
                <a:lnTo>
                  <a:pt x="8123992" y="5737570"/>
                </a:lnTo>
                <a:lnTo>
                  <a:pt x="0" y="5737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6189" y="4639006"/>
            <a:ext cx="9472527" cy="5647994"/>
          </a:xfrm>
          <a:custGeom>
            <a:avLst/>
            <a:gdLst/>
            <a:ahLst/>
            <a:cxnLst/>
            <a:rect l="l" t="t" r="r" b="b"/>
            <a:pathLst>
              <a:path w="9472527" h="5647994">
                <a:moveTo>
                  <a:pt x="0" y="0"/>
                </a:moveTo>
                <a:lnTo>
                  <a:pt x="9472527" y="0"/>
                </a:lnTo>
                <a:lnTo>
                  <a:pt x="9472527" y="5647994"/>
                </a:lnTo>
                <a:lnTo>
                  <a:pt x="0" y="5647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2543" y="610251"/>
            <a:ext cx="8499872" cy="322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3"/>
              </a:lnSpc>
            </a:pPr>
            <a:r>
              <a:rPr lang="en-US" sz="13548" spc="-270" dirty="0" err="1">
                <a:solidFill>
                  <a:srgbClr val="F1EFEE"/>
                </a:solidFill>
                <a:ea typeface="Arita Buri Medium Bold"/>
              </a:rPr>
              <a:t>프로젝트를</a:t>
            </a:r>
            <a:r>
              <a:rPr lang="en-US" sz="13548" spc="-270" dirty="0">
                <a:solidFill>
                  <a:srgbClr val="F1EFEE"/>
                </a:solidFill>
                <a:ea typeface="Arita Buri Medium Bold"/>
              </a:rPr>
              <a:t> </a:t>
            </a:r>
          </a:p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F1EFEE"/>
                </a:solidFill>
                <a:ea typeface="Arita Buri Medium Bold"/>
              </a:rPr>
              <a:t>마치며</a:t>
            </a:r>
            <a:endParaRPr lang="en-US" sz="13548" spc="-270" dirty="0">
              <a:solidFill>
                <a:srgbClr val="F1EFEE"/>
              </a:solidFill>
              <a:ea typeface="Arita Buri Medium Bold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-209260" y="3610306"/>
            <a:ext cx="4491661" cy="1641498"/>
          </a:xfrm>
          <a:custGeom>
            <a:avLst/>
            <a:gdLst/>
            <a:ahLst/>
            <a:cxnLst/>
            <a:rect l="l" t="t" r="r" b="b"/>
            <a:pathLst>
              <a:path w="4491661" h="1641498">
                <a:moveTo>
                  <a:pt x="4491661" y="0"/>
                </a:moveTo>
                <a:lnTo>
                  <a:pt x="0" y="0"/>
                </a:lnTo>
                <a:lnTo>
                  <a:pt x="0" y="1641498"/>
                </a:lnTo>
                <a:lnTo>
                  <a:pt x="4491661" y="1641498"/>
                </a:lnTo>
                <a:lnTo>
                  <a:pt x="449166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1993" y="5836822"/>
            <a:ext cx="5523897" cy="144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8"/>
              </a:lnSpc>
            </a:pPr>
            <a:r>
              <a:rPr lang="en-US" sz="5976" spc="-119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프로젝트</a:t>
            </a:r>
            <a:r>
              <a:rPr lang="en-US" sz="5976" spc="-119" dirty="0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5976" spc="-119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하면서</a:t>
            </a:r>
            <a:endParaRPr lang="en-US" sz="5976" spc="-119" dirty="0">
              <a:solidFill>
                <a:srgbClr val="FFFFFF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  <a:p>
            <a:pPr marL="0" lvl="0" indent="0" algn="l">
              <a:lnSpc>
                <a:spcPts val="5378"/>
              </a:lnSpc>
              <a:spcBef>
                <a:spcPct val="0"/>
              </a:spcBef>
            </a:pPr>
            <a:r>
              <a:rPr lang="en-US" sz="5976" spc="-119" dirty="0" err="1">
                <a:solidFill>
                  <a:srgbClr val="FFFFFF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느낀점</a:t>
            </a:r>
            <a:endParaRPr lang="en-US" sz="5976" spc="-119" dirty="0">
              <a:solidFill>
                <a:srgbClr val="FFFFFF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68430" y="7125932"/>
            <a:ext cx="5523897" cy="746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8"/>
              </a:lnSpc>
              <a:spcBef>
                <a:spcPct val="0"/>
              </a:spcBef>
            </a:pPr>
            <a:r>
              <a:rPr lang="en-US" sz="5976" spc="-119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앞으로의</a:t>
            </a:r>
            <a:r>
              <a:rPr lang="en-US" sz="5976" spc="-119" dirty="0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 </a:t>
            </a:r>
            <a:r>
              <a:rPr lang="en-US" sz="5976" spc="-119" dirty="0" err="1">
                <a:solidFill>
                  <a:srgbClr val="937464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rPr>
              <a:t>포부</a:t>
            </a:r>
            <a:endParaRPr lang="en-US" sz="5976" spc="-119" dirty="0">
              <a:solidFill>
                <a:srgbClr val="937464"/>
              </a:solidFill>
              <a:latin typeface="서울남산체 L" panose="02020503020101020101" pitchFamily="18" charset="-127"/>
              <a:ea typeface="서울남산체 L" panose="0202050302010102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261</Words>
  <Application>Microsoft Office PowerPoint</Application>
  <PresentationFormat>사용자 지정</PresentationFormat>
  <Paragraphs>70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PMingLiU-ExtB</vt:lpstr>
      <vt:lpstr>Arita Buri Medium Bold</vt:lpstr>
      <vt:lpstr>Calibri</vt:lpstr>
      <vt:lpstr>Arita Buri Medium</vt:lpstr>
      <vt:lpstr>서울남산체 L</vt:lpstr>
      <vt:lpstr>Arial</vt:lpstr>
      <vt:lpstr>Seoul Namsan Condensed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적갈색 연한 갈색 따뜻하고 고전적인 스타일의 브랜드 피치 프레젠테이션</dc:title>
  <cp:lastModifiedBy>USER</cp:lastModifiedBy>
  <cp:revision>7</cp:revision>
  <dcterms:created xsi:type="dcterms:W3CDTF">2006-08-16T00:00:00Z</dcterms:created>
  <dcterms:modified xsi:type="dcterms:W3CDTF">2023-09-15T05:22:51Z</dcterms:modified>
  <dc:identifier>DAFuZb66Ig8</dc:identifier>
</cp:coreProperties>
</file>